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84" r:id="rId2"/>
    <p:sldId id="285" r:id="rId3"/>
    <p:sldId id="286" r:id="rId4"/>
    <p:sldId id="287" r:id="rId5"/>
    <p:sldId id="288" r:id="rId6"/>
    <p:sldId id="289" r:id="rId7"/>
  </p:sldIdLst>
  <p:sldSz cx="12192000" cy="6858000"/>
  <p:notesSz cx="6858000" cy="9144000"/>
  <p:embeddedFontLst>
    <p:embeddedFont>
      <p:font typeface="宋体" panose="02010600030101010101" pitchFamily="2" charset="-12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3" autoAdjust="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AFC60-4143-4965-8ECA-C1D6C34693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1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AFC60-4143-4965-8ECA-C1D6C34693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5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9776-4AE1-F502-790F-3023CC1A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0A0066-A0E1-DFE2-BDCE-60290868A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6EA60A-BC9D-3485-A9F6-92D0C07E7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C51F7A-5E86-AA66-EE25-ED0603D41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AFC60-4143-4965-8ECA-C1D6C34693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90C7E-C0E6-AC74-782B-F98B41229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BA66F32-4B59-ED3C-247E-FE0E707C4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78B2CBB-3F44-6301-9F15-1380912A0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D19D9B-76B8-1150-9090-880CFAD3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AFC60-4143-4965-8ECA-C1D6C34693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8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A28AB-40DF-EF8D-D414-C73E46F2D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F22CC1-F572-14BE-657F-7B0122EAC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A9D973A-30D0-E586-AB24-E42697B11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6C7DD6-3AC7-C8E8-E81D-9C198B8E6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AFC60-4143-4965-8ECA-C1D6C34693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1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5C88-4479-981B-8776-A3002FAB2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8EF0BDE-1522-A398-118A-02F04F61F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18643FC-B338-B3C0-0EDD-6D73F725A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F89B1A-57F2-EAE3-72AF-F8711DCB5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AFC60-4143-4965-8ECA-C1D6C34693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1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4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2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7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8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7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0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8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A27E-582C-45FF-9B5E-66934A7D2B1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66A2-8A1B-4B71-BDF2-A6074451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6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i/OEDMBs7O2SQIz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2793830_155-p-goluboi-delovoi-fon-18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/>
          <a:stretch/>
        </p:blipFill>
        <p:spPr bwMode="auto">
          <a:xfrm rot="16200000">
            <a:off x="-2255748" y="2255748"/>
            <a:ext cx="6858000" cy="234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7048BFA2-D791-456A-77CF-8B7580D1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349" y="157740"/>
            <a:ext cx="10556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779D7774-37DD-454F-CCEB-251102D9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956" y="425033"/>
            <a:ext cx="7234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МИНИСТЕРСТВО ОБРАЗОВАНИЯ САМАРСКОЙ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ЮГО-ЗАПАДНОЕ УПРАВЛЕНИЕ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193" y="2607235"/>
            <a:ext cx="832229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проведении учебных сборов по основам военной службы в рамках изучения учебного предмета «Основы безопасности и защиты Родины»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8-х классах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594" y="622447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10.04.2025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49" y="233086"/>
            <a:ext cx="95097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9" b="5868"/>
          <a:stretch/>
        </p:blipFill>
        <p:spPr bwMode="auto">
          <a:xfrm>
            <a:off x="0" y="0"/>
            <a:ext cx="12192000" cy="12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515" y="1508122"/>
            <a:ext cx="505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784" y="2416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C3BC8-93C9-A175-39B1-F159A8EA9E33}"/>
              </a:ext>
            </a:extLst>
          </p:cNvPr>
          <p:cNvSpPr txBox="1"/>
          <p:nvPr/>
        </p:nvSpPr>
        <p:spPr>
          <a:xfrm>
            <a:off x="5360684" y="522035"/>
            <a:ext cx="659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Программа учебных сборов по основам военной службы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в 8-х классах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06401A-A78D-CFBC-9994-FD5799110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2" y="1296537"/>
            <a:ext cx="10555173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9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E82DD-0D79-4BCB-A864-79C4DB735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i?id=98ab78c5c07379e9d9dd4a0f56cb3ea4-5527829-images-thumbs&amp;n=13">
            <a:extLst>
              <a:ext uri="{FF2B5EF4-FFF2-40B4-BE49-F238E27FC236}">
                <a16:creationId xmlns:a16="http://schemas.microsoft.com/office/drawing/2014/main" id="{6FD8B768-6490-4E92-618B-C15260A07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9" b="5868"/>
          <a:stretch/>
        </p:blipFill>
        <p:spPr bwMode="auto">
          <a:xfrm>
            <a:off x="0" y="0"/>
            <a:ext cx="12192000" cy="12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8BCC69-357B-6DD9-3941-EBF0688ACC32}"/>
              </a:ext>
            </a:extLst>
          </p:cNvPr>
          <p:cNvSpPr txBox="1"/>
          <p:nvPr/>
        </p:nvSpPr>
        <p:spPr>
          <a:xfrm>
            <a:off x="522515" y="1508122"/>
            <a:ext cx="505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81E49-BE5F-6CB1-7DAD-EC458E59FE7E}"/>
              </a:ext>
            </a:extLst>
          </p:cNvPr>
          <p:cNvSpPr txBox="1"/>
          <p:nvPr/>
        </p:nvSpPr>
        <p:spPr>
          <a:xfrm>
            <a:off x="337784" y="2416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F6FE92-ECF9-8F70-CE62-D8EF3069B712}"/>
              </a:ext>
            </a:extLst>
          </p:cNvPr>
          <p:cNvSpPr txBox="1"/>
          <p:nvPr/>
        </p:nvSpPr>
        <p:spPr>
          <a:xfrm>
            <a:off x="5360684" y="522035"/>
            <a:ext cx="659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Тематический план учебных сборов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BDEA3-0B1D-BC6F-8CD4-E393CA2BA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95" y="1382624"/>
            <a:ext cx="10859990" cy="54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D24C9-23DE-B502-BEC3-801A6CB8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i?id=98ab78c5c07379e9d9dd4a0f56cb3ea4-5527829-images-thumbs&amp;n=13">
            <a:extLst>
              <a:ext uri="{FF2B5EF4-FFF2-40B4-BE49-F238E27FC236}">
                <a16:creationId xmlns:a16="http://schemas.microsoft.com/office/drawing/2014/main" id="{7BA63011-DE3B-F596-AAD9-F9FE45AA3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9" b="5868"/>
          <a:stretch/>
        </p:blipFill>
        <p:spPr bwMode="auto">
          <a:xfrm>
            <a:off x="0" y="0"/>
            <a:ext cx="12192000" cy="12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E894DF-4817-8A86-58E2-7CFB88749B23}"/>
              </a:ext>
            </a:extLst>
          </p:cNvPr>
          <p:cNvSpPr txBox="1"/>
          <p:nvPr/>
        </p:nvSpPr>
        <p:spPr>
          <a:xfrm>
            <a:off x="522515" y="1508122"/>
            <a:ext cx="505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4725C-AF3A-BD1B-52F4-ADF87E284397}"/>
              </a:ext>
            </a:extLst>
          </p:cNvPr>
          <p:cNvSpPr txBox="1"/>
          <p:nvPr/>
        </p:nvSpPr>
        <p:spPr>
          <a:xfrm>
            <a:off x="337784" y="2416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CD5AD0-AAAD-E786-42F7-0D31136FAE7A}"/>
              </a:ext>
            </a:extLst>
          </p:cNvPr>
          <p:cNvSpPr txBox="1"/>
          <p:nvPr/>
        </p:nvSpPr>
        <p:spPr>
          <a:xfrm>
            <a:off x="5360684" y="522035"/>
            <a:ext cx="659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Оценка результатов учебных сборов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C53C5B-39E9-7D1D-D2D6-8F7ED0890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99" y="1382624"/>
            <a:ext cx="10821486" cy="53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5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AAACF-1330-B8D4-1E5C-B322BE4CC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i?id=98ab78c5c07379e9d9dd4a0f56cb3ea4-5527829-images-thumbs&amp;n=13">
            <a:extLst>
              <a:ext uri="{FF2B5EF4-FFF2-40B4-BE49-F238E27FC236}">
                <a16:creationId xmlns:a16="http://schemas.microsoft.com/office/drawing/2014/main" id="{05D5034F-FDB1-60C9-DF72-E32695F22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9" b="5868"/>
          <a:stretch/>
        </p:blipFill>
        <p:spPr bwMode="auto">
          <a:xfrm>
            <a:off x="0" y="0"/>
            <a:ext cx="12192000" cy="12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2AA0D-7B33-A136-1549-62D5FDBE962D}"/>
              </a:ext>
            </a:extLst>
          </p:cNvPr>
          <p:cNvSpPr txBox="1"/>
          <p:nvPr/>
        </p:nvSpPr>
        <p:spPr>
          <a:xfrm>
            <a:off x="522515" y="1508122"/>
            <a:ext cx="505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38A7B-B3A7-4633-63BB-68DE026B5115}"/>
              </a:ext>
            </a:extLst>
          </p:cNvPr>
          <p:cNvSpPr txBox="1"/>
          <p:nvPr/>
        </p:nvSpPr>
        <p:spPr>
          <a:xfrm>
            <a:off x="337784" y="2416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2B95E6-B8AB-E8B9-999D-30B9E597050A}"/>
              </a:ext>
            </a:extLst>
          </p:cNvPr>
          <p:cNvSpPr txBox="1"/>
          <p:nvPr/>
        </p:nvSpPr>
        <p:spPr>
          <a:xfrm>
            <a:off x="5360684" y="522035"/>
            <a:ext cx="659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Оценка результатов учебных сборов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8E4D3-F4D1-9C84-0A95-FDC1662E4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65" y="1190312"/>
            <a:ext cx="11241069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68E9C-210C-AC65-CBA2-3EF2B938C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i?id=98ab78c5c07379e9d9dd4a0f56cb3ea4-5527829-images-thumbs&amp;n=13">
            <a:extLst>
              <a:ext uri="{FF2B5EF4-FFF2-40B4-BE49-F238E27FC236}">
                <a16:creationId xmlns:a16="http://schemas.microsoft.com/office/drawing/2014/main" id="{4B4F97B3-E7C4-996D-8D85-C9F176528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9" b="5868"/>
          <a:stretch/>
        </p:blipFill>
        <p:spPr bwMode="auto">
          <a:xfrm>
            <a:off x="0" y="0"/>
            <a:ext cx="12192000" cy="12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CE29B7-939E-04DF-7637-501E0D4FA9F1}"/>
              </a:ext>
            </a:extLst>
          </p:cNvPr>
          <p:cNvSpPr txBox="1"/>
          <p:nvPr/>
        </p:nvSpPr>
        <p:spPr>
          <a:xfrm>
            <a:off x="522515" y="1508122"/>
            <a:ext cx="505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649F0-98EE-F6C3-4A0B-F5F6B0DBE7C3}"/>
              </a:ext>
            </a:extLst>
          </p:cNvPr>
          <p:cNvSpPr txBox="1"/>
          <p:nvPr/>
        </p:nvSpPr>
        <p:spPr>
          <a:xfrm>
            <a:off x="337784" y="2416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9ABC0F-0E7D-3E5A-6CF8-8CDB3935FB1A}"/>
              </a:ext>
            </a:extLst>
          </p:cNvPr>
          <p:cNvSpPr txBox="1"/>
          <p:nvPr/>
        </p:nvSpPr>
        <p:spPr>
          <a:xfrm>
            <a:off x="5360684" y="522035"/>
            <a:ext cx="659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050F0-BEAF-C56B-30BC-28360918FD9E}"/>
              </a:ext>
            </a:extLst>
          </p:cNvPr>
          <p:cNvSpPr txBox="1"/>
          <p:nvPr/>
        </p:nvSpPr>
        <p:spPr>
          <a:xfrm>
            <a:off x="726983" y="1818572"/>
            <a:ext cx="1123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Руководителям общеобразовательных учреждений:</a:t>
            </a:r>
          </a:p>
          <a:p>
            <a:pPr>
              <a:lnSpc>
                <a:spcPct val="150000"/>
              </a:lnSpc>
            </a:pPr>
            <a:endParaRPr lang="ru-RU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Обеспечить проведение учебных сборов по основам военной службы для обучающихся 8-х классов в соответствии с программой, утвержденной протоколом от 13.02.2025 № 1 расширенного заседания учебно-методического объединения учителей учебного предмета «Основы безопасности и защиты Родины» и тематическим планом с привлечением необходимой материально-технической базы.</a:t>
            </a:r>
          </a:p>
          <a:p>
            <a:pPr indent="358775">
              <a:lnSpc>
                <a:spcPct val="150000"/>
              </a:lnSpc>
            </a:pPr>
            <a:r>
              <a:rPr lang="ru-RU" sz="1600" b="1" u="sng" dirty="0"/>
              <a:t>Срок: 20-22 мая 2025 г.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 smtClean="0"/>
              <a:t>Привлечь </a:t>
            </a:r>
            <a:r>
              <a:rPr lang="ru-RU" sz="1600" dirty="0"/>
              <a:t>к проведению учебных сборов участников СВО, ветеранов локальных конфликтов и военной службы, представителей РО ДОСААФ России по Самарской области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 smtClean="0"/>
              <a:t>Заполнить отчет о проведении учебных сборов в таблице по ссылке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disk.yandex.ru/i/OEDMBs7O2SQIzg</a:t>
            </a:r>
            <a:r>
              <a:rPr lang="ru-RU" sz="1600" dirty="0" smtClean="0"/>
              <a:t>. </a:t>
            </a:r>
          </a:p>
          <a:p>
            <a:pPr indent="361950">
              <a:lnSpc>
                <a:spcPct val="150000"/>
              </a:lnSpc>
            </a:pPr>
            <a:r>
              <a:rPr lang="ru-RU" sz="1600" b="1" u="sng" dirty="0"/>
              <a:t>Срок: </a:t>
            </a:r>
            <a:r>
              <a:rPr lang="ru-RU" sz="1600" b="1" u="sng" dirty="0" smtClean="0"/>
              <a:t>23 </a:t>
            </a:r>
            <a:r>
              <a:rPr lang="ru-RU" sz="1600" b="1" u="sng" dirty="0"/>
              <a:t>мая 2025 г</a:t>
            </a:r>
            <a:r>
              <a:rPr lang="ru-RU" sz="1600" b="1" u="sng" dirty="0" smtClean="0"/>
              <a:t>.</a:t>
            </a:r>
            <a:endParaRPr lang="ru-RU" sz="1600" b="1" u="sng" dirty="0"/>
          </a:p>
        </p:txBody>
      </p:sp>
    </p:spTree>
    <p:extLst>
      <p:ext uri="{BB962C8B-B14F-4D97-AF65-F5344CB8AC3E}">
        <p14:creationId xmlns:p14="http://schemas.microsoft.com/office/powerpoint/2010/main" val="116126988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160</Words>
  <Application>Microsoft Office PowerPoint</Application>
  <PresentationFormat>Широкоэкранный</PresentationFormat>
  <Paragraphs>24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宋体</vt:lpstr>
      <vt:lpstr>Calibri</vt:lpstr>
      <vt:lpstr>Calibri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 мини технопарка  СП ГБОУ СОШ №4  г.о. Чапаевск –  Дом детского творчества</dc:title>
  <dc:creator>Admin</dc:creator>
  <cp:lastModifiedBy>Admin</cp:lastModifiedBy>
  <cp:revision>18</cp:revision>
  <dcterms:modified xsi:type="dcterms:W3CDTF">2025-04-10T04:09:07Z</dcterms:modified>
</cp:coreProperties>
</file>