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0" r:id="rId3"/>
    <p:sldId id="256" r:id="rId4"/>
    <p:sldId id="257" r:id="rId5"/>
    <p:sldId id="258" r:id="rId6"/>
    <p:sldId id="259" r:id="rId7"/>
    <p:sldId id="262" r:id="rId8"/>
    <p:sldId id="270" r:id="rId9"/>
    <p:sldId id="265" r:id="rId10"/>
    <p:sldId id="269" r:id="rId11"/>
    <p:sldId id="271" r:id="rId12"/>
    <p:sldId id="272" r:id="rId13"/>
    <p:sldId id="264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«Если человек не знает, к какой пристани он держит путь, для него ни один ветер не будет попутным»</a:t>
            </a:r>
          </a:p>
          <a:p>
            <a:pPr algn="r"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Сенека 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римский философ</a:t>
            </a:r>
            <a:r>
              <a:rPr lang="ru-RU" sz="2800" dirty="0" smtClean="0">
                <a:solidFill>
                  <a:srgbClr val="202122"/>
                </a:solidFill>
                <a:latin typeface="Arial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Сельское хозяйство в России и, в частности, в Самарской области, развивается стремительно. Тренд на здоровый образ жизни поощряет людей питаться экологически чистыми овощами и фруктами. Количество фермерств и крупных сельхозпредприятий растет с каждым годом, а значит, агрономы нужны всегда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b="1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Бригадир-путеец - это специалист по техобслуживанию и ремонту путей, тоннелей, эстакад, мостов и других искусственных сооружений. В эру глобального строительства бригадиры-путейцы - на вес золота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b="1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Логистические комплексы и склады растут буквально как на дрожжах. В Самарской области за последние годы запущены в эксплуатацию несколько больших объектов. Им всегда в большом количестве требуются водители погрузчиков. </a:t>
            </a:r>
            <a:endParaRPr lang="ru-RU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Контролер </a:t>
            </a: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газового хозяйства отвечает за контроль над работоспособностью газового оборудования на объектах и за учет расхода газа потребителями.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Газовщики нужны всегда, поэтому на сайтах с вакансиями всегда есть предложения для таких специалистов.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Слесари в Самарской области сегодня нужны на всех крупных и мелких промышленных производствах. Эта специальность предполагает как полный рабочий день, так и сдельную оплату труда. 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7309"/>
            <a:ext cx="8450256" cy="419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Какие профессии исчезнут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Самарской области в ближайшие десять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лет?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Некоторые профессии, к сожалению, могут навсегда уйти в прошлое в ближайшие десять лет. Этот процесс, в основном, связан с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цифровизацией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производства. Также эксперты говорят о том, что заметно изменить рынок труда может повсеместное внедрение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беспилотников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Так, долгосрочные прогнозы говорят о том, что современная интеллектуальная техника может заменить в Самарской области бухгалтеров, продавцов, курьеров, охранников и даже таксистов.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809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ЦЕЛЬ: </a:t>
            </a: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познакомить обучающихся с требованиями, </a:t>
            </a:r>
            <a:r>
              <a:rPr lang="ru-RU" sz="2000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предъявляемыми </a:t>
            </a: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современным рынком труда к работнику</a:t>
            </a: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rgbClr val="6076B4">
                  <a:lumMod val="75000"/>
                </a:srgb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endParaRPr lang="ru-RU" sz="2400" dirty="0">
              <a:solidFill>
                <a:srgbClr val="6076B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400" b="1" dirty="0">
              <a:solidFill>
                <a:srgbClr val="6076B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sz="2400" dirty="0">
              <a:solidFill>
                <a:srgbClr val="6076B4">
                  <a:lumMod val="75000"/>
                </a:srgb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каким должен быть работник,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как правильно выбрать профессию,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наиболее </a:t>
            </a:r>
            <a:r>
              <a:rPr lang="ru-RU" sz="2000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востребованные </a:t>
            </a:r>
            <a:r>
              <a:rPr lang="ru-RU" sz="2000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профессии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endParaRPr lang="ru-RU" sz="2000" dirty="0">
              <a:solidFill>
                <a:srgbClr val="6076B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endParaRPr lang="ru-RU" sz="2000" dirty="0" smtClean="0">
              <a:solidFill>
                <a:srgbClr val="6076B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rgbClr val="6076B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23483" r="6806" b="23412"/>
          <a:stretch/>
        </p:blipFill>
        <p:spPr bwMode="auto">
          <a:xfrm>
            <a:off x="395536" y="1268760"/>
            <a:ext cx="83529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8068444" cy="52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45631"/>
            <a:ext cx="3281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Выбор жизненного пути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24744"/>
            <a:ext cx="569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Современный работник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12" y="2743023"/>
            <a:ext cx="5524101" cy="33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ЦЕЛЬ: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познакомить обучающихся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 требованиями</a:t>
            </a:r>
            <a:r>
              <a:rPr lang="ru-RU" sz="2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предъявляемыми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современным рынком труда к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работнику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каким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должен быть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работник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как правильно выбрать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профессию,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наиболее востребованные профессии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4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20219" r="3770" b="8994"/>
          <a:stretch/>
        </p:blipFill>
        <p:spPr bwMode="auto">
          <a:xfrm>
            <a:off x="636818" y="1083180"/>
            <a:ext cx="7966855" cy="462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176" y="496793"/>
            <a:ext cx="5614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Требования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работодателя к работнику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381532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Знания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— ваши профессиональные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знания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Качество работы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Надёжность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— уверенность руководителя 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работнике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Инициатива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— заинтересованность работника в выполнении данной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работы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Творческие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способности — выдвижение оригинальных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идей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Выдержка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— способность сосредотачиваться на своей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работе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Целеустремленность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— потребность в достижении цели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98876" cy="52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276617"/>
            <a:ext cx="3281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Выбор жизненного пути</a:t>
            </a:r>
            <a:endParaRPr lang="ru-RU" sz="2000" b="1" dirty="0">
              <a:solidFill>
                <a:srgbClr val="6076B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1"/>
          <a:stretch/>
        </p:blipFill>
        <p:spPr bwMode="auto">
          <a:xfrm>
            <a:off x="539552" y="1343890"/>
            <a:ext cx="8296296" cy="505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" b="32912"/>
          <a:stretch/>
        </p:blipFill>
        <p:spPr bwMode="auto">
          <a:xfrm>
            <a:off x="132656" y="43732"/>
            <a:ext cx="8804155" cy="64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353</TotalTime>
  <Words>195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2024-05-05T18:03:42Z</dcterms:created>
  <dcterms:modified xsi:type="dcterms:W3CDTF">2024-05-07T07:55:31Z</dcterms:modified>
</cp:coreProperties>
</file>